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EEA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118" y="200819"/>
            <a:ext cx="8676215" cy="52943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118" y="838203"/>
            <a:ext cx="8676214" cy="609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1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118" y="865188"/>
            <a:ext cx="8655049" cy="3690937"/>
          </a:xfrm>
        </p:spPr>
        <p:txBody>
          <a:bodyPr/>
          <a:lstStyle>
            <a:lvl1pPr>
              <a:buClr>
                <a:srgbClr val="EEA420"/>
              </a:buClr>
              <a:defRPr/>
            </a:lvl1pPr>
            <a:lvl2pPr>
              <a:buClr>
                <a:srgbClr val="EEA420"/>
              </a:buClr>
              <a:defRPr/>
            </a:lvl2pPr>
            <a:lvl3pPr>
              <a:buClr>
                <a:srgbClr val="EEA420"/>
              </a:buClr>
              <a:defRPr/>
            </a:lvl3pPr>
            <a:lvl4pPr>
              <a:buClr>
                <a:srgbClr val="EEA420"/>
              </a:buClr>
              <a:defRPr/>
            </a:lvl4pPr>
            <a:lvl5pPr>
              <a:buClr>
                <a:srgbClr val="EEA420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56118" y="200819"/>
            <a:ext cx="8655049" cy="52943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1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120" y="882649"/>
            <a:ext cx="4178083" cy="2911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286" y="882649"/>
            <a:ext cx="4199465" cy="2911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56118" y="200819"/>
            <a:ext cx="8665632" cy="52943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1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87" y="236539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9217" y="236539"/>
            <a:ext cx="5441951" cy="42878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287" y="1108077"/>
            <a:ext cx="3008313" cy="3416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651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83" y="3600450"/>
            <a:ext cx="860425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4583" y="230188"/>
            <a:ext cx="8604250" cy="33154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83" y="4104878"/>
            <a:ext cx="8604250" cy="3798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57400" y="4767263"/>
            <a:ext cx="958850" cy="273844"/>
          </a:xfrm>
          <a:prstGeom prst="rect">
            <a:avLst/>
          </a:prstGeom>
        </p:spPr>
        <p:txBody>
          <a:bodyPr/>
          <a:lstStyle/>
          <a:p>
            <a:fld id="{09CB2ED2-21D7-E944-A9BD-3F18292F85CF}" type="datetimeFigureOut">
              <a:rPr lang="en-US" smtClean="0"/>
              <a:t>03-Jan-19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61618" y="4767263"/>
            <a:ext cx="1585383" cy="273844"/>
          </a:xfrm>
          <a:prstGeom prst="rect">
            <a:avLst/>
          </a:prstGeom>
        </p:spPr>
        <p:txBody>
          <a:bodyPr/>
          <a:lstStyle/>
          <a:p>
            <a:fld id="{3124110C-ABC4-F84A-A0E9-61E25A92D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3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19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4367" y="198042"/>
            <a:ext cx="8686800" cy="540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367" y="850901"/>
            <a:ext cx="8686800" cy="3752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C64C55-036C-4972-A10A-5159FB918C52}"/>
              </a:ext>
            </a:extLst>
          </p:cNvPr>
          <p:cNvSpPr txBox="1"/>
          <p:nvPr userDrawn="1"/>
        </p:nvSpPr>
        <p:spPr>
          <a:xfrm>
            <a:off x="2386590" y="4716463"/>
            <a:ext cx="10919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#ISNASN2019</a:t>
            </a:r>
          </a:p>
        </p:txBody>
      </p:sp>
    </p:spTree>
    <p:extLst>
      <p:ext uri="{BB962C8B-B14F-4D97-AF65-F5344CB8AC3E}">
        <p14:creationId xmlns:p14="http://schemas.microsoft.com/office/powerpoint/2010/main" val="67510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7" r:id="rId5"/>
    <p:sldLayoutId id="214748365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ED1C2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EA420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EEA420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EEA420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EEA420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EEA420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68840"/>
            <a:ext cx="2449980" cy="429234"/>
          </a:xfrm>
          <a:prstGeom prst="rect">
            <a:avLst/>
          </a:prstGeom>
          <a:solidFill>
            <a:srgbClr val="EEA4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BC1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60" y="438219"/>
            <a:ext cx="239012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aseline="30000" dirty="0">
                <a:solidFill>
                  <a:schemeClr val="bg1"/>
                </a:solidFill>
                <a:latin typeface="Calibri"/>
                <a:cs typeface="Calibri"/>
              </a:rPr>
              <a:t>SAVE THE DATE</a:t>
            </a:r>
          </a:p>
        </p:txBody>
      </p:sp>
    </p:spTree>
    <p:extLst>
      <p:ext uri="{BB962C8B-B14F-4D97-AF65-F5344CB8AC3E}">
        <p14:creationId xmlns:p14="http://schemas.microsoft.com/office/powerpoint/2010/main" val="352555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21" name="Subtitle 2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29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</Words>
  <Application>Microsoft Office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Open Sans</vt:lpstr>
      <vt:lpstr>Office Theme</vt:lpstr>
      <vt:lpstr>PowerPoint Presentation</vt:lpstr>
      <vt:lpstr>PowerPoint Presentation</vt:lpstr>
    </vt:vector>
  </TitlesOfParts>
  <Company>Roedz Creative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Schroeder</dc:creator>
  <cp:lastModifiedBy>Antonis Pattakos</cp:lastModifiedBy>
  <cp:revision>17</cp:revision>
  <dcterms:created xsi:type="dcterms:W3CDTF">2015-08-12T11:18:52Z</dcterms:created>
  <dcterms:modified xsi:type="dcterms:W3CDTF">2019-01-03T15:01:00Z</dcterms:modified>
</cp:coreProperties>
</file>