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8" r:id="rId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D1C24"/>
    <a:srgbClr val="EEA42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68" d="100"/>
          <a:sy n="68" d="100"/>
        </p:scale>
        <p:origin x="144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6117" y="267759"/>
            <a:ext cx="8676215" cy="705908"/>
          </a:xfrm>
        </p:spPr>
        <p:txBody>
          <a:bodyPr/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6118" y="1117603"/>
            <a:ext cx="8676214" cy="812799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0B16CC7-86A4-448D-BEE1-18F83C5BE553}"/>
              </a:ext>
            </a:extLst>
          </p:cNvPr>
          <p:cNvSpPr txBox="1"/>
          <p:nvPr userDrawn="1"/>
        </p:nvSpPr>
        <p:spPr>
          <a:xfrm>
            <a:off x="3924810" y="6375416"/>
            <a:ext cx="133882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#ISNASN2019</a:t>
            </a:r>
          </a:p>
        </p:txBody>
      </p:sp>
    </p:spTree>
    <p:extLst>
      <p:ext uri="{BB962C8B-B14F-4D97-AF65-F5344CB8AC3E}">
        <p14:creationId xmlns:p14="http://schemas.microsoft.com/office/powerpoint/2010/main" val="21710144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6117" y="1153583"/>
            <a:ext cx="8655049" cy="4921249"/>
          </a:xfrm>
        </p:spPr>
        <p:txBody>
          <a:bodyPr/>
          <a:lstStyle>
            <a:lvl1pPr>
              <a:buClr>
                <a:srgbClr val="EEA420"/>
              </a:buClr>
              <a:defRPr/>
            </a:lvl1pPr>
            <a:lvl2pPr>
              <a:buClr>
                <a:srgbClr val="EEA420"/>
              </a:buClr>
              <a:defRPr/>
            </a:lvl2pPr>
            <a:lvl3pPr>
              <a:buClr>
                <a:srgbClr val="EEA420"/>
              </a:buClr>
              <a:defRPr/>
            </a:lvl3pPr>
            <a:lvl4pPr>
              <a:buClr>
                <a:srgbClr val="EEA420"/>
              </a:buClr>
              <a:defRPr/>
            </a:lvl4pPr>
            <a:lvl5pPr>
              <a:buClr>
                <a:srgbClr val="EEA420"/>
              </a:buClr>
              <a:defRPr/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10" name="Title 1"/>
          <p:cNvSpPr>
            <a:spLocks noGrp="1"/>
          </p:cNvSpPr>
          <p:nvPr>
            <p:ph type="ctrTitle"/>
          </p:nvPr>
        </p:nvSpPr>
        <p:spPr>
          <a:xfrm>
            <a:off x="256117" y="267759"/>
            <a:ext cx="8655049" cy="705908"/>
          </a:xfrm>
        </p:spPr>
        <p:txBody>
          <a:bodyPr/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695C067A-0FDF-41F2-8DE5-0382BCD6A2B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711640" y="6400858"/>
            <a:ext cx="1585383" cy="365125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#ISNASN2019</a:t>
            </a:r>
          </a:p>
        </p:txBody>
      </p:sp>
    </p:spTree>
    <p:extLst>
      <p:ext uri="{BB962C8B-B14F-4D97-AF65-F5344CB8AC3E}">
        <p14:creationId xmlns:p14="http://schemas.microsoft.com/office/powerpoint/2010/main" val="9155160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6119" y="1176865"/>
            <a:ext cx="4178083" cy="388196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2285" y="1176865"/>
            <a:ext cx="4199465" cy="388196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10" name="Title 1"/>
          <p:cNvSpPr>
            <a:spLocks noGrp="1"/>
          </p:cNvSpPr>
          <p:nvPr>
            <p:ph type="ctrTitle"/>
          </p:nvPr>
        </p:nvSpPr>
        <p:spPr>
          <a:xfrm>
            <a:off x="256118" y="267759"/>
            <a:ext cx="8665632" cy="705908"/>
          </a:xfrm>
        </p:spPr>
        <p:txBody>
          <a:bodyPr/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A7DAB9D-17F1-4852-AB80-7A43D6A3A15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711640" y="6400858"/>
            <a:ext cx="158538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#ISNASN2019</a:t>
            </a:r>
          </a:p>
        </p:txBody>
      </p:sp>
    </p:spTree>
    <p:extLst>
      <p:ext uri="{BB962C8B-B14F-4D97-AF65-F5344CB8AC3E}">
        <p14:creationId xmlns:p14="http://schemas.microsoft.com/office/powerpoint/2010/main" val="39652128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7286" y="315385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69216" y="315385"/>
            <a:ext cx="5441951" cy="571711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77286" y="1477435"/>
            <a:ext cx="3008313" cy="455506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AD2ECDAD-B0E1-4DD9-95B2-A545081836F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711640" y="6400858"/>
            <a:ext cx="1585383" cy="365125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#ISNASN2019</a:t>
            </a:r>
          </a:p>
        </p:txBody>
      </p:sp>
    </p:spTree>
    <p:extLst>
      <p:ext uri="{BB962C8B-B14F-4D97-AF65-F5344CB8AC3E}">
        <p14:creationId xmlns:p14="http://schemas.microsoft.com/office/powerpoint/2010/main" val="6865119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4583" y="4800600"/>
            <a:ext cx="860425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64583" y="306917"/>
            <a:ext cx="8604250" cy="442065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64583" y="5473171"/>
            <a:ext cx="8604250" cy="50641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2057400" y="6411382"/>
            <a:ext cx="958850" cy="365125"/>
          </a:xfrm>
          <a:prstGeom prst="rect">
            <a:avLst/>
          </a:prstGeom>
        </p:spPr>
        <p:txBody>
          <a:bodyPr/>
          <a:lstStyle/>
          <a:p>
            <a:fld id="{09CB2ED2-21D7-E944-A9BD-3F18292F85CF}" type="datetimeFigureOut">
              <a:rPr lang="en-US" smtClean="0"/>
              <a:t>03-Jan-19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403339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B9821AA6-72FA-4A19-A597-85BAD97D4C7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711640" y="6400858"/>
            <a:ext cx="1585383" cy="365125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#ISNASN2019</a:t>
            </a:r>
          </a:p>
        </p:txBody>
      </p:sp>
    </p:spTree>
    <p:extLst>
      <p:ext uri="{BB962C8B-B14F-4D97-AF65-F5344CB8AC3E}">
        <p14:creationId xmlns:p14="http://schemas.microsoft.com/office/powerpoint/2010/main" val="15467334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14034D14-B3DA-428B-B909-DC6B7EB38D2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711640" y="6400858"/>
            <a:ext cx="1585383" cy="365125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#ISNASN2019</a:t>
            </a:r>
          </a:p>
        </p:txBody>
      </p:sp>
    </p:spTree>
    <p:extLst>
      <p:ext uri="{BB962C8B-B14F-4D97-AF65-F5344CB8AC3E}">
        <p14:creationId xmlns:p14="http://schemas.microsoft.com/office/powerpoint/2010/main" val="7691993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8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4367" y="264055"/>
            <a:ext cx="8686800" cy="72019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4367" y="1134534"/>
            <a:ext cx="8686800" cy="50037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80A68FB-7E14-429D-945C-4B18C14AAC61}"/>
              </a:ext>
            </a:extLst>
          </p:cNvPr>
          <p:cNvSpPr txBox="1"/>
          <p:nvPr userDrawn="1"/>
        </p:nvSpPr>
        <p:spPr>
          <a:xfrm>
            <a:off x="3924810" y="6375416"/>
            <a:ext cx="133882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#ISNASN2019</a:t>
            </a:r>
          </a:p>
        </p:txBody>
      </p:sp>
    </p:spTree>
    <p:extLst>
      <p:ext uri="{BB962C8B-B14F-4D97-AF65-F5344CB8AC3E}">
        <p14:creationId xmlns:p14="http://schemas.microsoft.com/office/powerpoint/2010/main" val="6751077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6" r:id="rId4"/>
    <p:sldLayoutId id="2147483657" r:id="rId5"/>
    <p:sldLayoutId id="2147483658" r:id="rId6"/>
  </p:sldLayoutIdLst>
  <p:txStyles>
    <p:titleStyle>
      <a:lvl1pPr algn="l" defTabSz="457200" rtl="0" eaLnBrk="1" latinLnBrk="0" hangingPunct="1">
        <a:spcBef>
          <a:spcPct val="0"/>
        </a:spcBef>
        <a:buNone/>
        <a:defRPr sz="4400" kern="1200">
          <a:solidFill>
            <a:srgbClr val="ED1C24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Clr>
          <a:srgbClr val="EEA420"/>
        </a:buClr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Clr>
          <a:srgbClr val="EEA420"/>
        </a:buClr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Clr>
          <a:srgbClr val="EEA420"/>
        </a:buClr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Clr>
          <a:srgbClr val="EEA420"/>
        </a:buClr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Clr>
          <a:srgbClr val="EEA420"/>
        </a:buClr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491786"/>
            <a:ext cx="2449980" cy="433204"/>
          </a:xfrm>
          <a:prstGeom prst="rect">
            <a:avLst/>
          </a:prstGeom>
          <a:solidFill>
            <a:srgbClr val="EEA42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6BC1C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9859" y="584292"/>
            <a:ext cx="2390121" cy="5027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aseline="30000" dirty="0">
                <a:solidFill>
                  <a:schemeClr val="bg1"/>
                </a:solidFill>
                <a:latin typeface="Calibri"/>
                <a:cs typeface="Calibri"/>
              </a:rPr>
              <a:t>SAVE THE DATE</a:t>
            </a:r>
          </a:p>
        </p:txBody>
      </p:sp>
    </p:spTree>
    <p:extLst>
      <p:ext uri="{BB962C8B-B14F-4D97-AF65-F5344CB8AC3E}">
        <p14:creationId xmlns:p14="http://schemas.microsoft.com/office/powerpoint/2010/main" val="35255575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9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21" name="Subtitle 20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722943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49</TotalTime>
  <Words>3</Words>
  <Application>Microsoft Office PowerPoint</Application>
  <PresentationFormat>On-screen Show (4:3)</PresentationFormat>
  <Paragraphs>1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6" baseType="lpstr">
      <vt:lpstr>Arial</vt:lpstr>
      <vt:lpstr>Calibri</vt:lpstr>
      <vt:lpstr>Open Sans</vt:lpstr>
      <vt:lpstr>Office Theme</vt:lpstr>
      <vt:lpstr>PowerPoint Presentation</vt:lpstr>
      <vt:lpstr>PowerPoint Presentation</vt:lpstr>
    </vt:vector>
  </TitlesOfParts>
  <Company>Roedz Creative Studio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Yavor Altakov</dc:creator>
  <cp:lastModifiedBy>Antonis Pattakos</cp:lastModifiedBy>
  <cp:revision>18</cp:revision>
  <dcterms:created xsi:type="dcterms:W3CDTF">2015-08-12T11:18:52Z</dcterms:created>
  <dcterms:modified xsi:type="dcterms:W3CDTF">2019-01-03T14:59:38Z</dcterms:modified>
</cp:coreProperties>
</file>